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25192038" cy="35999738"/>
  <p:notesSz cx="6858000" cy="9144000"/>
  <p:defaultTextStyle>
    <a:defPPr>
      <a:defRPr lang="en-US"/>
    </a:defPPr>
    <a:lvl1pPr marL="0" algn="l" defTabSz="349145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5727" algn="l" defTabSz="349145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1454" algn="l" defTabSz="349145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37180" algn="l" defTabSz="349145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82907" algn="l" defTabSz="349145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28634" algn="l" defTabSz="349145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74361" algn="l" defTabSz="349145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20087" algn="l" defTabSz="349145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65814" algn="l" defTabSz="349145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39">
          <p15:clr>
            <a:srgbClr val="A4A3A4"/>
          </p15:clr>
        </p15:guide>
        <p15:guide id="2" pos="79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35" autoAdjust="0"/>
  </p:normalViewPr>
  <p:slideViewPr>
    <p:cSldViewPr>
      <p:cViewPr>
        <p:scale>
          <a:sx n="33" d="100"/>
          <a:sy n="33" d="100"/>
        </p:scale>
        <p:origin x="-936" y="-78"/>
      </p:cViewPr>
      <p:guideLst>
        <p:guide orient="horz" pos="11339"/>
        <p:guide pos="79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2BC90-22C4-42E7-A334-AE50AC520DA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A887C-EFE8-4161-B477-340483987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15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145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5727" algn="l" defTabSz="349145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1454" algn="l" defTabSz="349145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37180" algn="l" defTabSz="349145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82907" algn="l" defTabSz="349145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28634" algn="l" defTabSz="349145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74361" algn="l" defTabSz="349145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20087" algn="l" defTabSz="349145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65814" algn="l" defTabSz="349145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A887C-EFE8-4161-B477-3404839877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816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403" y="11183255"/>
            <a:ext cx="21413232" cy="77166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8807" y="20399851"/>
            <a:ext cx="17634427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1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3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82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28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74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20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65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64228" y="1441662"/>
            <a:ext cx="5668209" cy="307164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9602" y="1441662"/>
            <a:ext cx="16584758" cy="307164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998" y="23133168"/>
            <a:ext cx="21413232" cy="7149948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998" y="15258228"/>
            <a:ext cx="21413232" cy="7874940"/>
          </a:xfrm>
        </p:spPr>
        <p:txBody>
          <a:bodyPr anchor="b"/>
          <a:lstStyle>
            <a:lvl1pPr marL="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1pPr>
            <a:lvl2pPr marL="174572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145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3718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98290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72863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47436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22008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96581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03" y="8399942"/>
            <a:ext cx="11126483" cy="237581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5954" y="8399942"/>
            <a:ext cx="11126483" cy="237581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02" y="8058278"/>
            <a:ext cx="11130858" cy="335830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5727" indent="0">
              <a:buNone/>
              <a:defRPr sz="7600" b="1"/>
            </a:lvl2pPr>
            <a:lvl3pPr marL="3491454" indent="0">
              <a:buNone/>
              <a:defRPr sz="6900" b="1"/>
            </a:lvl3pPr>
            <a:lvl4pPr marL="5237180" indent="0">
              <a:buNone/>
              <a:defRPr sz="6100" b="1"/>
            </a:lvl4pPr>
            <a:lvl5pPr marL="6982907" indent="0">
              <a:buNone/>
              <a:defRPr sz="6100" b="1"/>
            </a:lvl5pPr>
            <a:lvl6pPr marL="8728634" indent="0">
              <a:buNone/>
              <a:defRPr sz="6100" b="1"/>
            </a:lvl6pPr>
            <a:lvl7pPr marL="10474361" indent="0">
              <a:buNone/>
              <a:defRPr sz="6100" b="1"/>
            </a:lvl7pPr>
            <a:lvl8pPr marL="12220087" indent="0">
              <a:buNone/>
              <a:defRPr sz="6100" b="1"/>
            </a:lvl8pPr>
            <a:lvl9pPr marL="13965814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02" y="11416584"/>
            <a:ext cx="11130858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97208" y="8058278"/>
            <a:ext cx="11135231" cy="335830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5727" indent="0">
              <a:buNone/>
              <a:defRPr sz="7600" b="1"/>
            </a:lvl2pPr>
            <a:lvl3pPr marL="3491454" indent="0">
              <a:buNone/>
              <a:defRPr sz="6900" b="1"/>
            </a:lvl3pPr>
            <a:lvl4pPr marL="5237180" indent="0">
              <a:buNone/>
              <a:defRPr sz="6100" b="1"/>
            </a:lvl4pPr>
            <a:lvl5pPr marL="6982907" indent="0">
              <a:buNone/>
              <a:defRPr sz="6100" b="1"/>
            </a:lvl5pPr>
            <a:lvl6pPr marL="8728634" indent="0">
              <a:buNone/>
              <a:defRPr sz="6100" b="1"/>
            </a:lvl6pPr>
            <a:lvl7pPr marL="10474361" indent="0">
              <a:buNone/>
              <a:defRPr sz="6100" b="1"/>
            </a:lvl7pPr>
            <a:lvl8pPr marL="12220087" indent="0">
              <a:buNone/>
              <a:defRPr sz="6100" b="1"/>
            </a:lvl8pPr>
            <a:lvl9pPr marL="13965814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97208" y="11416584"/>
            <a:ext cx="11135231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04" y="1433323"/>
            <a:ext cx="8288007" cy="6099956"/>
          </a:xfrm>
        </p:spPr>
        <p:txBody>
          <a:bodyPr anchor="b"/>
          <a:lstStyle>
            <a:lvl1pPr algn="l">
              <a:defRPr sz="7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9388" y="1433326"/>
            <a:ext cx="14083049" cy="30724779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04" y="7533282"/>
            <a:ext cx="8288007" cy="24624823"/>
          </a:xfrm>
        </p:spPr>
        <p:txBody>
          <a:bodyPr/>
          <a:lstStyle>
            <a:lvl1pPr marL="0" indent="0">
              <a:buNone/>
              <a:defRPr sz="5300"/>
            </a:lvl1pPr>
            <a:lvl2pPr marL="1745727" indent="0">
              <a:buNone/>
              <a:defRPr sz="4600"/>
            </a:lvl2pPr>
            <a:lvl3pPr marL="3491454" indent="0">
              <a:buNone/>
              <a:defRPr sz="3800"/>
            </a:lvl3pPr>
            <a:lvl4pPr marL="5237180" indent="0">
              <a:buNone/>
              <a:defRPr sz="3400"/>
            </a:lvl4pPr>
            <a:lvl5pPr marL="6982907" indent="0">
              <a:buNone/>
              <a:defRPr sz="3400"/>
            </a:lvl5pPr>
            <a:lvl6pPr marL="8728634" indent="0">
              <a:buNone/>
              <a:defRPr sz="3400"/>
            </a:lvl6pPr>
            <a:lvl7pPr marL="10474361" indent="0">
              <a:buNone/>
              <a:defRPr sz="3400"/>
            </a:lvl7pPr>
            <a:lvl8pPr marL="12220087" indent="0">
              <a:buNone/>
              <a:defRPr sz="3400"/>
            </a:lvl8pPr>
            <a:lvl9pPr marL="13965814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817" y="25199817"/>
            <a:ext cx="15115223" cy="2974981"/>
          </a:xfrm>
        </p:spPr>
        <p:txBody>
          <a:bodyPr anchor="b"/>
          <a:lstStyle>
            <a:lvl1pPr algn="l">
              <a:defRPr sz="7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817" y="3216643"/>
            <a:ext cx="15115223" cy="21599843"/>
          </a:xfrm>
        </p:spPr>
        <p:txBody>
          <a:bodyPr/>
          <a:lstStyle>
            <a:lvl1pPr marL="0" indent="0">
              <a:buNone/>
              <a:defRPr sz="12200"/>
            </a:lvl1pPr>
            <a:lvl2pPr marL="1745727" indent="0">
              <a:buNone/>
              <a:defRPr sz="10700"/>
            </a:lvl2pPr>
            <a:lvl3pPr marL="3491454" indent="0">
              <a:buNone/>
              <a:defRPr sz="9200"/>
            </a:lvl3pPr>
            <a:lvl4pPr marL="5237180" indent="0">
              <a:buNone/>
              <a:defRPr sz="7600"/>
            </a:lvl4pPr>
            <a:lvl5pPr marL="6982907" indent="0">
              <a:buNone/>
              <a:defRPr sz="7600"/>
            </a:lvl5pPr>
            <a:lvl6pPr marL="8728634" indent="0">
              <a:buNone/>
              <a:defRPr sz="7600"/>
            </a:lvl6pPr>
            <a:lvl7pPr marL="10474361" indent="0">
              <a:buNone/>
              <a:defRPr sz="7600"/>
            </a:lvl7pPr>
            <a:lvl8pPr marL="12220087" indent="0">
              <a:buNone/>
              <a:defRPr sz="7600"/>
            </a:lvl8pPr>
            <a:lvl9pPr marL="13965814" indent="0">
              <a:buNone/>
              <a:defRPr sz="7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817" y="28174798"/>
            <a:ext cx="15115223" cy="4224967"/>
          </a:xfrm>
        </p:spPr>
        <p:txBody>
          <a:bodyPr/>
          <a:lstStyle>
            <a:lvl1pPr marL="0" indent="0">
              <a:buNone/>
              <a:defRPr sz="5300"/>
            </a:lvl1pPr>
            <a:lvl2pPr marL="1745727" indent="0">
              <a:buNone/>
              <a:defRPr sz="4600"/>
            </a:lvl2pPr>
            <a:lvl3pPr marL="3491454" indent="0">
              <a:buNone/>
              <a:defRPr sz="3800"/>
            </a:lvl3pPr>
            <a:lvl4pPr marL="5237180" indent="0">
              <a:buNone/>
              <a:defRPr sz="3400"/>
            </a:lvl4pPr>
            <a:lvl5pPr marL="6982907" indent="0">
              <a:buNone/>
              <a:defRPr sz="3400"/>
            </a:lvl5pPr>
            <a:lvl6pPr marL="8728634" indent="0">
              <a:buNone/>
              <a:defRPr sz="3400"/>
            </a:lvl6pPr>
            <a:lvl7pPr marL="10474361" indent="0">
              <a:buNone/>
              <a:defRPr sz="3400"/>
            </a:lvl7pPr>
            <a:lvl8pPr marL="12220087" indent="0">
              <a:buNone/>
              <a:defRPr sz="3400"/>
            </a:lvl8pPr>
            <a:lvl9pPr marL="13965814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02" y="1441659"/>
            <a:ext cx="22672834" cy="5999956"/>
          </a:xfrm>
          <a:prstGeom prst="rect">
            <a:avLst/>
          </a:prstGeom>
        </p:spPr>
        <p:txBody>
          <a:bodyPr vert="horz" lIns="349145" tIns="174573" rIns="349145" bIns="1745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02" y="8399942"/>
            <a:ext cx="22672834" cy="23758163"/>
          </a:xfrm>
          <a:prstGeom prst="rect">
            <a:avLst/>
          </a:prstGeom>
        </p:spPr>
        <p:txBody>
          <a:bodyPr vert="horz" lIns="349145" tIns="174573" rIns="349145" bIns="1745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602" y="33366427"/>
            <a:ext cx="5878142" cy="1916653"/>
          </a:xfrm>
          <a:prstGeom prst="rect">
            <a:avLst/>
          </a:prstGeom>
        </p:spPr>
        <p:txBody>
          <a:bodyPr vert="horz" lIns="349145" tIns="174573" rIns="349145" bIns="174573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1D99-485C-4E4D-A108-45386B6B6DEC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7281" y="33366427"/>
            <a:ext cx="7977479" cy="1916653"/>
          </a:xfrm>
          <a:prstGeom prst="rect">
            <a:avLst/>
          </a:prstGeom>
        </p:spPr>
        <p:txBody>
          <a:bodyPr vert="horz" lIns="349145" tIns="174573" rIns="349145" bIns="174573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4294" y="33366427"/>
            <a:ext cx="5878142" cy="1916653"/>
          </a:xfrm>
          <a:prstGeom prst="rect">
            <a:avLst/>
          </a:prstGeom>
        </p:spPr>
        <p:txBody>
          <a:bodyPr vert="horz" lIns="349145" tIns="174573" rIns="349145" bIns="174573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8CD8A-8A67-4D40-9678-E8B18423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1454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9295" indent="-1309295" algn="l" defTabSz="3491454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36806" indent="-1091079" algn="l" defTabSz="3491454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64317" indent="-872863" algn="l" defTabSz="349145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0044" indent="-872863" algn="l" defTabSz="3491454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855770" indent="-872863" algn="l" defTabSz="3491454" rtl="0" eaLnBrk="1" latinLnBrk="0" hangingPunct="1">
        <a:spcBef>
          <a:spcPct val="20000"/>
        </a:spcBef>
        <a:buFont typeface="Arial" pitchFamily="34" charset="0"/>
        <a:buChar char="»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01497" indent="-872863" algn="l" defTabSz="3491454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347224" indent="-872863" algn="l" defTabSz="3491454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092951" indent="-872863" algn="l" defTabSz="3491454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838677" indent="-872863" algn="l" defTabSz="3491454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145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5727" algn="l" defTabSz="349145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1454" algn="l" defTabSz="349145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37180" algn="l" defTabSz="349145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82907" algn="l" defTabSz="349145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28634" algn="l" defTabSz="349145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74361" algn="l" defTabSz="349145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20087" algn="l" defTabSz="349145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65814" algn="l" defTabSz="349145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5192038" cy="43005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endParaRPr lang="en-US"/>
          </a:p>
        </p:txBody>
      </p:sp>
      <p:sp>
        <p:nvSpPr>
          <p:cNvPr id="10" name="Rectangle 15"/>
          <p:cNvSpPr txBox="1">
            <a:spLocks noChangeArrowheads="1"/>
          </p:cNvSpPr>
          <p:nvPr/>
        </p:nvSpPr>
        <p:spPr bwMode="auto">
          <a:xfrm>
            <a:off x="3147219" y="864394"/>
            <a:ext cx="169926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304" tIns="35143" rIns="70304" bIns="35143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Annual Electrochemistry Seminar 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Iran</a:t>
            </a:r>
          </a:p>
          <a:p>
            <a:pPr marL="0" marR="0" lvl="0" indent="0" algn="ctr" defTabSz="34914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baseline="30000" noProof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34914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1" baseline="30000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34914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30000" noProof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34914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30000" noProof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690" y="11566"/>
            <a:ext cx="25192038" cy="35999738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endParaRPr lang="en-US"/>
          </a:p>
        </p:txBody>
      </p:sp>
      <p:sp>
        <p:nvSpPr>
          <p:cNvPr id="13" name="Line 44"/>
          <p:cNvSpPr>
            <a:spLocks noChangeShapeType="1"/>
          </p:cNvSpPr>
          <p:nvPr/>
        </p:nvSpPr>
        <p:spPr bwMode="auto">
          <a:xfrm>
            <a:off x="-23019" y="4283869"/>
            <a:ext cx="25192038" cy="0"/>
          </a:xfrm>
          <a:prstGeom prst="line">
            <a:avLst/>
          </a:prstGeom>
          <a:noFill/>
          <a:ln w="203200">
            <a:solidFill>
              <a:srgbClr val="FF9900"/>
            </a:solidFill>
            <a:round/>
            <a:headEnd/>
            <a:tailEnd/>
          </a:ln>
          <a:effectLst/>
        </p:spPr>
        <p:txBody>
          <a:bodyPr lIns="356607" tIns="356607" rIns="356607" bIns="356607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18419" y="4360069"/>
            <a:ext cx="2240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19606419" y="550069"/>
            <a:ext cx="1600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97219" y="169069"/>
            <a:ext cx="2286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71019" y="1747842"/>
            <a:ext cx="18364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Author’s Guide for Preparation of Manuscripts (Paper Title 1 or 2 Lines in Times New Roman 30 pt. Bold)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S.Rowshanzamir</a:t>
            </a:r>
            <a:r>
              <a:rPr kumimoji="0" lang="en-US" sz="280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S.M. Sharifi</a:t>
            </a:r>
            <a:r>
              <a:rPr kumimoji="0" lang="en-US" sz="280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M.H.Eikani</a:t>
            </a:r>
            <a:r>
              <a:rPr kumimoji="0" lang="en-US" sz="280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(Times New Roman 25 pt. Bold)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Chemical Engineering Department,Green research center</a:t>
            </a:r>
            <a:b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Iran university of science and technology, Tehran, Iran (Arial 25 pt. italic) </a:t>
            </a:r>
            <a:b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Corresponding Author E-mail: Rowshanzamir@iust.ac.ir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192" y="116682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51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titgar</cp:lastModifiedBy>
  <cp:revision>94</cp:revision>
  <dcterms:created xsi:type="dcterms:W3CDTF">2013-10-18T20:05:57Z</dcterms:created>
  <dcterms:modified xsi:type="dcterms:W3CDTF">2014-11-17T05:03:37Z</dcterms:modified>
</cp:coreProperties>
</file>